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C9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F4B7B-D1DC-4988-BD70-A73305F44FE8}" type="datetimeFigureOut">
              <a:rPr lang="en-NZ" smtClean="0"/>
              <a:t>12/12/2013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291134-F082-425B-B274-8F73F1DE074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22566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91134-F082-425B-B274-8F73F1DE0744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648550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91134-F082-425B-B274-8F73F1DE0744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813307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91134-F082-425B-B274-8F73F1DE0744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21720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91134-F082-425B-B274-8F73F1DE0744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388988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91134-F082-425B-B274-8F73F1DE0744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09123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91134-F082-425B-B274-8F73F1DE0744}" type="slidenum">
              <a:rPr lang="en-NZ" smtClean="0"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721574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91134-F082-425B-B274-8F73F1DE0744}" type="slidenum">
              <a:rPr lang="en-NZ" smtClean="0"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429467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91134-F082-425B-B274-8F73F1DE0744}" type="slidenum">
              <a:rPr lang="en-NZ" smtClean="0"/>
              <a:t>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84300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B08F-0E24-40C7-B853-E72C501BBCEE}" type="datetimeFigureOut">
              <a:rPr lang="en-NZ" smtClean="0"/>
              <a:t>12/12/2013</a:t>
            </a:fld>
            <a:endParaRPr lang="en-N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D1F63-D6B5-4103-9987-CF38C1E2A3F1}" type="slidenum">
              <a:rPr lang="en-NZ" smtClean="0"/>
              <a:t>‹#›</a:t>
            </a:fld>
            <a:endParaRPr lang="en-NZ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B08F-0E24-40C7-B853-E72C501BBCEE}" type="datetimeFigureOut">
              <a:rPr lang="en-NZ" smtClean="0"/>
              <a:t>12/12/2013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D1F63-D6B5-4103-9987-CF38C1E2A3F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B08F-0E24-40C7-B853-E72C501BBCEE}" type="datetimeFigureOut">
              <a:rPr lang="en-NZ" smtClean="0"/>
              <a:t>12/12/2013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D1F63-D6B5-4103-9987-CF38C1E2A3F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B08F-0E24-40C7-B853-E72C501BBCEE}" type="datetimeFigureOut">
              <a:rPr lang="en-NZ" smtClean="0"/>
              <a:t>12/12/2013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D1F63-D6B5-4103-9987-CF38C1E2A3F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B08F-0E24-40C7-B853-E72C501BBCEE}" type="datetimeFigureOut">
              <a:rPr lang="en-NZ" smtClean="0"/>
              <a:t>12/12/2013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25D1F63-D6B5-4103-9987-CF38C1E2A3F1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B08F-0E24-40C7-B853-E72C501BBCEE}" type="datetimeFigureOut">
              <a:rPr lang="en-NZ" smtClean="0"/>
              <a:t>12/12/2013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D1F63-D6B5-4103-9987-CF38C1E2A3F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B08F-0E24-40C7-B853-E72C501BBCEE}" type="datetimeFigureOut">
              <a:rPr lang="en-NZ" smtClean="0"/>
              <a:t>12/12/2013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D1F63-D6B5-4103-9987-CF38C1E2A3F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B08F-0E24-40C7-B853-E72C501BBCEE}" type="datetimeFigureOut">
              <a:rPr lang="en-NZ" smtClean="0"/>
              <a:t>12/12/2013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D1F63-D6B5-4103-9987-CF38C1E2A3F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B08F-0E24-40C7-B853-E72C501BBCEE}" type="datetimeFigureOut">
              <a:rPr lang="en-NZ" smtClean="0"/>
              <a:t>12/12/2013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D1F63-D6B5-4103-9987-CF38C1E2A3F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B08F-0E24-40C7-B853-E72C501BBCEE}" type="datetimeFigureOut">
              <a:rPr lang="en-NZ" smtClean="0"/>
              <a:t>12/12/2013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D1F63-D6B5-4103-9987-CF38C1E2A3F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B08F-0E24-40C7-B853-E72C501BBCEE}" type="datetimeFigureOut">
              <a:rPr lang="en-NZ" smtClean="0"/>
              <a:t>12/12/2013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D1F63-D6B5-4103-9987-CF38C1E2A3F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1">
                <a:lumMod val="95000"/>
                <a:lumOff val="5000"/>
              </a:schemeClr>
            </a:gs>
            <a:gs pos="0">
              <a:srgbClr val="FFFF00"/>
            </a:gs>
            <a:gs pos="23000">
              <a:srgbClr val="FFFF00"/>
            </a:gs>
            <a:gs pos="77000">
              <a:srgbClr val="0DC93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8E4B08F-0E24-40C7-B853-E72C501BBCEE}" type="datetimeFigureOut">
              <a:rPr lang="en-NZ" smtClean="0"/>
              <a:t>12/12/2013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25D1F63-D6B5-4103-9987-CF38C1E2A3F1}" type="slidenum">
              <a:rPr lang="en-NZ" smtClean="0"/>
              <a:t>‹#›</a:t>
            </a:fld>
            <a:endParaRPr lang="en-N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b="0" cap="none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Matura MT Script Capitals" pitchFamily="66" charset="0"/>
              </a:rPr>
              <a:t>Oraeroa Marae  </a:t>
            </a:r>
            <a:endParaRPr lang="en-NZ" b="0" cap="none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latin typeface="Matura MT Script Capital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7704" y="4037448"/>
            <a:ext cx="60486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dirty="0" smtClean="0"/>
              <a:t>28-29 November 2013</a:t>
            </a:r>
            <a:endParaRPr lang="en-NZ" sz="4400" dirty="0"/>
          </a:p>
        </p:txBody>
      </p:sp>
    </p:spTree>
    <p:extLst>
      <p:ext uri="{BB962C8B-B14F-4D97-AF65-F5344CB8AC3E}">
        <p14:creationId xmlns:p14="http://schemas.microsoft.com/office/powerpoint/2010/main" val="191202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652712" y="2652713"/>
            <a:ext cx="6858001" cy="15525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577" y="0"/>
            <a:ext cx="7380312" cy="55352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52577" y="5733256"/>
            <a:ext cx="7380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/>
              <a:t>This is Oraeroa marae 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262141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652712" y="2652713"/>
            <a:ext cx="6858001" cy="155257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577" y="23246"/>
            <a:ext cx="6008198" cy="546258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91680" y="5485830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/>
              <a:t>We got put into groups I was in group 3 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407086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652712" y="2652713"/>
            <a:ext cx="6858001" cy="155257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576" y="1"/>
            <a:ext cx="5539704" cy="54452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52577" y="5445225"/>
            <a:ext cx="70518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/>
              <a:t>Group 3 had to clean the toilets but the toilets were already clean so we made some hangi instead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225650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652713" y="2640136"/>
            <a:ext cx="6858001" cy="15525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858" y="35822"/>
            <a:ext cx="5545422" cy="50131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52576" y="5301208"/>
            <a:ext cx="68358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/>
              <a:t>Then we went to the beach to have a swim and pick some cockrils which was yuk cause we had to dig threw the wet sand and there weren’t that many crabs   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218665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652713" y="2640136"/>
            <a:ext cx="6858001" cy="155257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576" y="0"/>
            <a:ext cx="5143500" cy="53012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52576" y="5301208"/>
            <a:ext cx="7051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/>
              <a:t>We collected a lot of cockrils 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355312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652713" y="2640136"/>
            <a:ext cx="6858001" cy="15525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695" y="-12578"/>
            <a:ext cx="7308304" cy="54812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63688" y="5468650"/>
            <a:ext cx="7380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/>
              <a:t>Then our groups got mixed up and we had to race 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207167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652713" y="2640136"/>
            <a:ext cx="6858001" cy="155257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576" y="-12578"/>
            <a:ext cx="6396203" cy="47971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52576" y="4784574"/>
            <a:ext cx="7051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/>
              <a:t>Then we went inside to sing and after our singing we would have hangi but I didn’t get hangi cause I went home with Harmiora 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407700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</TotalTime>
  <Words>120</Words>
  <Application>Microsoft Office PowerPoint</Application>
  <PresentationFormat>On-screen Show (4:3)</PresentationFormat>
  <Paragraphs>17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Oraeroa Marae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Oraeroa Marae</dc:title>
  <dc:creator>PNS E33</dc:creator>
  <cp:lastModifiedBy>IT</cp:lastModifiedBy>
  <cp:revision>17</cp:revision>
  <dcterms:created xsi:type="dcterms:W3CDTF">2013-12-02T20:49:48Z</dcterms:created>
  <dcterms:modified xsi:type="dcterms:W3CDTF">2013-12-11T21:20:51Z</dcterms:modified>
</cp:coreProperties>
</file>